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D9C73B-729D-4A92-807E-58B574927E2E}">
          <p14:sldIdLst>
            <p14:sldId id="257"/>
            <p14:sldId id="258"/>
            <p14:sldId id="259"/>
          </p14:sldIdLst>
        </p14:section>
        <p14:section name="Classrooms" id="{CB7126DD-7B86-4F2C-8089-A5F6A488FC91}">
          <p14:sldIdLst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7C80"/>
    <a:srgbClr val="FF99FF"/>
    <a:srgbClr val="993366"/>
    <a:srgbClr val="FF99CC"/>
    <a:srgbClr val="CCECF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3" autoAdjust="0"/>
    <p:restoredTop sz="94660"/>
  </p:normalViewPr>
  <p:slideViewPr>
    <p:cSldViewPr snapToGrid="0">
      <p:cViewPr varScale="1">
        <p:scale>
          <a:sx n="77" d="100"/>
          <a:sy n="77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4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4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49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35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0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16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82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51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2000">
              <a:srgbClr val="ECA9AE"/>
            </a:gs>
            <a:gs pos="94000">
              <a:srgbClr val="EC6765"/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B4C45-EE14-4123-B731-AB2A4AF954D8}" type="datetimeFigureOut">
              <a:rPr lang="en-GB" smtClean="0"/>
              <a:t>20/07/2020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30B1-0FFF-4A17-84A1-4F6C55A91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84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4.tm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7.xml"/><Relationship Id="rId3" Type="http://schemas.openxmlformats.org/officeDocument/2006/relationships/slide" Target="slide18.xml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4.xml"/><Relationship Id="rId5" Type="http://schemas.openxmlformats.org/officeDocument/2006/relationships/slide" Target="slide14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slide" Target="slide13.xml"/><Relationship Id="rId9" Type="http://schemas.openxmlformats.org/officeDocument/2006/relationships/slide" Target="slide19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0.tm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7245" y="2878668"/>
            <a:ext cx="9144000" cy="3979332"/>
          </a:xfrm>
        </p:spPr>
        <p:txBody>
          <a:bodyPr>
            <a:normAutofit/>
          </a:bodyPr>
          <a:lstStyle/>
          <a:p>
            <a:r>
              <a:rPr lang="en-GB" sz="8000" b="1" u="sng" dirty="0"/>
              <a:t>Virtual Tour</a:t>
            </a:r>
            <a:r>
              <a:rPr lang="en-GB" b="1" u="sng" dirty="0"/>
              <a:t/>
            </a:r>
            <a:br>
              <a:rPr lang="en-GB" b="1" u="sng" dirty="0"/>
            </a:br>
            <a:r>
              <a:rPr lang="en-GB"/>
              <a:t>Click on </a:t>
            </a:r>
            <a:r>
              <a:rPr lang="en-GB" dirty="0"/>
              <a:t>the classrooms to find information inside.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FD25B-AA32-2540-B8CA-23C8B1F04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2" y="715786"/>
            <a:ext cx="10438695" cy="19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Staff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FA5E3-5391-BB42-BA23-34780C352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" y="1532262"/>
            <a:ext cx="6200600" cy="4650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B2305-01A4-244E-9EEB-AC5B51961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" y="1617987"/>
            <a:ext cx="6200600" cy="465045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20" y="1532262"/>
            <a:ext cx="4155502" cy="465045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B70CCBA8-E5E5-2F47-A267-9C94C0C1904A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Sports Hall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B96DF-7414-0A47-BED4-76D0FD78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" y="2329806"/>
            <a:ext cx="8043135" cy="315057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5" y="3663728"/>
            <a:ext cx="3043125" cy="298460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5" y="1316751"/>
            <a:ext cx="3043125" cy="2221221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93542D41-5DC3-7746-ABEC-3BFF09ACB8CA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2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Sensory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B8EDA-A3FF-4D4B-9C8A-9296908CD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" y="2419441"/>
            <a:ext cx="11211789" cy="3172353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AFF90850-F21B-2340-AC93-5FB5A4163FC1}"/>
              </a:ext>
            </a:extLst>
          </p:cNvPr>
          <p:cNvSpPr/>
          <p:nvPr/>
        </p:nvSpPr>
        <p:spPr>
          <a:xfrm>
            <a:off x="-176840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10673645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Experiential 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87F48-C57D-3644-8B2D-B7509E542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3" y="2117559"/>
            <a:ext cx="8640729" cy="401052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45" y="1771122"/>
            <a:ext cx="2629267" cy="4820323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A1B90292-2C2D-5B4F-81F7-E5D490335CB5}"/>
              </a:ext>
            </a:extLst>
          </p:cNvPr>
          <p:cNvSpPr/>
          <p:nvPr/>
        </p:nvSpPr>
        <p:spPr>
          <a:xfrm>
            <a:off x="-129822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9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88295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MUGA and Outdoor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90AD2-537A-994F-A50A-24FC5CA87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" y="1884039"/>
            <a:ext cx="11351214" cy="3714768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86AB3EB7-735F-544F-A763-4EAAFB57D982}"/>
              </a:ext>
            </a:extLst>
          </p:cNvPr>
          <p:cNvSpPr/>
          <p:nvPr/>
        </p:nvSpPr>
        <p:spPr>
          <a:xfrm>
            <a:off x="-107127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7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9043812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Food Technology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0E642-B476-E244-815F-68FB954F1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8" y="2076178"/>
            <a:ext cx="10260181" cy="387544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2" y="4410439"/>
            <a:ext cx="3053230" cy="2200058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8F726F70-7554-0648-B47D-263193B1D813}"/>
              </a:ext>
            </a:extLst>
          </p:cNvPr>
          <p:cNvSpPr/>
          <p:nvPr/>
        </p:nvSpPr>
        <p:spPr>
          <a:xfrm>
            <a:off x="0" y="-69586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Bistro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0E905-B258-5040-B421-359054183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9" y="1771122"/>
            <a:ext cx="8707449" cy="4375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1F95E-344B-8540-A280-20DDF7BE9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85" y="4150653"/>
            <a:ext cx="2483557" cy="24602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37" y="1451911"/>
            <a:ext cx="2528258" cy="2507145"/>
          </a:xfrm>
          <a:prstGeom prst="rect">
            <a:avLst/>
          </a:prstGeom>
        </p:spPr>
      </p:pic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4939C287-C388-1344-BE1C-365862D6F3F6}"/>
              </a:ext>
            </a:extLst>
          </p:cNvPr>
          <p:cNvSpPr/>
          <p:nvPr/>
        </p:nvSpPr>
        <p:spPr>
          <a:xfrm>
            <a:off x="-144379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1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Art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2D47F2-F95B-2044-8CFF-03E62E96E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7" y="3006175"/>
            <a:ext cx="11085339" cy="341059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64" y="363970"/>
            <a:ext cx="3061177" cy="237971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18" y="363970"/>
            <a:ext cx="2361455" cy="2379714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47E178D5-9060-CC4F-9527-BB41E88DB840}"/>
              </a:ext>
            </a:extLst>
          </p:cNvPr>
          <p:cNvSpPr/>
          <p:nvPr/>
        </p:nvSpPr>
        <p:spPr>
          <a:xfrm>
            <a:off x="-128337" y="-208844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Engage Base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4" y="2013211"/>
            <a:ext cx="6682977" cy="414611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32" y="1991878"/>
            <a:ext cx="2929294" cy="4167449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47E178D5-9060-CC4F-9527-BB41E88DB840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Hydro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91" y="1771122"/>
            <a:ext cx="8241140" cy="4851356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7E178D5-9060-CC4F-9527-BB41E88DB840}"/>
              </a:ext>
            </a:extLst>
          </p:cNvPr>
          <p:cNvSpPr/>
          <p:nvPr/>
        </p:nvSpPr>
        <p:spPr>
          <a:xfrm>
            <a:off x="-90310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644" y="87011"/>
            <a:ext cx="3135283" cy="670588"/>
          </a:xfrm>
        </p:spPr>
        <p:txBody>
          <a:bodyPr>
            <a:normAutofit fontScale="90000"/>
          </a:bodyPr>
          <a:lstStyle/>
          <a:p>
            <a:r>
              <a:rPr lang="en-GB" dirty="0"/>
              <a:t>Ground floor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5" y="757599"/>
            <a:ext cx="5037513" cy="61004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FF0000"/>
                </a:solidFill>
                <a:hlinkClick r:id="" action="ppaction://noaction"/>
              </a:rPr>
              <a:t>Virtual Ground Floor Walk</a:t>
            </a:r>
            <a:r>
              <a:rPr lang="en-GB" b="1" u="sng" dirty="0">
                <a:solidFill>
                  <a:srgbClr val="FF0000"/>
                </a:solidFill>
              </a:rPr>
              <a:t> </a:t>
            </a:r>
            <a:r>
              <a:rPr lang="en-GB" b="1" u="sng" dirty="0" smtClean="0">
                <a:solidFill>
                  <a:srgbClr val="FF0000"/>
                </a:solidFill>
              </a:rPr>
              <a:t>Around</a:t>
            </a:r>
            <a:endParaRPr lang="en-GB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Click on the classrooms to look inside!</a:t>
            </a:r>
          </a:p>
          <a:p>
            <a:r>
              <a:rPr lang="en-GB" dirty="0">
                <a:solidFill>
                  <a:srgbClr val="0070C0"/>
                </a:solidFill>
              </a:rPr>
              <a:t>Example Engage Base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Example Experiential Base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Multi Use Games Area (MUGA) &amp; playground</a:t>
            </a:r>
          </a:p>
          <a:p>
            <a:r>
              <a:rPr lang="en-GB" dirty="0">
                <a:solidFill>
                  <a:srgbClr val="7030A0"/>
                </a:solidFill>
              </a:rPr>
              <a:t>Bistro </a:t>
            </a:r>
          </a:p>
          <a:p>
            <a:r>
              <a:rPr lang="en-GB" dirty="0">
                <a:solidFill>
                  <a:srgbClr val="002060"/>
                </a:solidFill>
              </a:rPr>
              <a:t>Staff room </a:t>
            </a:r>
          </a:p>
          <a:p>
            <a:r>
              <a:rPr lang="en-GB" dirty="0">
                <a:solidFill>
                  <a:srgbClr val="FF0000"/>
                </a:solidFill>
              </a:rPr>
              <a:t>Social area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Hydro Therapy Pool</a:t>
            </a:r>
          </a:p>
          <a:p>
            <a:r>
              <a:rPr lang="en-GB" dirty="0">
                <a:solidFill>
                  <a:srgbClr val="00B0F0"/>
                </a:solidFill>
              </a:rPr>
              <a:t>Sports Hall</a:t>
            </a:r>
          </a:p>
          <a:p>
            <a:r>
              <a:rPr lang="en-GB" dirty="0">
                <a:solidFill>
                  <a:srgbClr val="AA08A9"/>
                </a:solidFill>
              </a:rPr>
              <a:t>Sensory Garden 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Sensory Room</a:t>
            </a:r>
          </a:p>
          <a:p>
            <a:r>
              <a:rPr lang="en-GB" dirty="0">
                <a:solidFill>
                  <a:srgbClr val="808000"/>
                </a:solidFill>
              </a:rPr>
              <a:t>Art Room</a:t>
            </a:r>
          </a:p>
          <a:p>
            <a:r>
              <a:rPr lang="en-GB" dirty="0">
                <a:solidFill>
                  <a:srgbClr val="CCECFF"/>
                </a:solidFill>
              </a:rPr>
              <a:t>Technology</a:t>
            </a:r>
          </a:p>
          <a:p>
            <a:r>
              <a:rPr lang="en-GB" dirty="0">
                <a:solidFill>
                  <a:srgbClr val="FF99CC"/>
                </a:solidFill>
              </a:rPr>
              <a:t>STEM and Food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92C77-EAB4-4FC7-8B85-927789F69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096" y="87011"/>
            <a:ext cx="6882937" cy="6685553"/>
          </a:xfrm>
          <a:prstGeom prst="rect">
            <a:avLst/>
          </a:prstGeom>
        </p:spPr>
      </p:pic>
      <p:sp>
        <p:nvSpPr>
          <p:cNvPr id="5" name="Staff Room">
            <a:hlinkClick r:id="rId3" action="ppaction://hlinksldjump"/>
          </p:cNvPr>
          <p:cNvSpPr/>
          <p:nvPr/>
        </p:nvSpPr>
        <p:spPr>
          <a:xfrm rot="1841655">
            <a:off x="6840999" y="315289"/>
            <a:ext cx="780268" cy="652167"/>
          </a:xfrm>
          <a:prstGeom prst="rect">
            <a:avLst/>
          </a:prstGeom>
          <a:solidFill>
            <a:srgbClr val="0070C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MLD">
            <a:hlinkClick r:id="rId4" action="ppaction://hlinksldjump"/>
          </p:cNvPr>
          <p:cNvSpPr/>
          <p:nvPr/>
        </p:nvSpPr>
        <p:spPr>
          <a:xfrm>
            <a:off x="8044363" y="5264133"/>
            <a:ext cx="567622" cy="65216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UGA">
            <a:hlinkClick r:id="rId5" action="ppaction://hlinksldjump"/>
          </p:cNvPr>
          <p:cNvSpPr/>
          <p:nvPr/>
        </p:nvSpPr>
        <p:spPr>
          <a:xfrm rot="1863625">
            <a:off x="5066141" y="1476892"/>
            <a:ext cx="1924659" cy="892283"/>
          </a:xfrm>
          <a:prstGeom prst="rect">
            <a:avLst/>
          </a:prstGeom>
          <a:solidFill>
            <a:srgbClr val="00B05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istro">
            <a:hlinkClick r:id="rId6" action="ppaction://hlinksldjump"/>
          </p:cNvPr>
          <p:cNvSpPr/>
          <p:nvPr/>
        </p:nvSpPr>
        <p:spPr>
          <a:xfrm>
            <a:off x="11405476" y="2857217"/>
            <a:ext cx="567622" cy="652167"/>
          </a:xfrm>
          <a:prstGeom prst="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aff Room">
            <a:hlinkClick r:id="rId7" action="ppaction://hlinksldjump"/>
          </p:cNvPr>
          <p:cNvSpPr/>
          <p:nvPr/>
        </p:nvSpPr>
        <p:spPr>
          <a:xfrm>
            <a:off x="6799198" y="5740729"/>
            <a:ext cx="567622" cy="959329"/>
          </a:xfrm>
          <a:prstGeom prst="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ocial Area">
            <a:hlinkClick r:id="rId8" action="ppaction://hlinksldjump"/>
          </p:cNvPr>
          <p:cNvSpPr/>
          <p:nvPr/>
        </p:nvSpPr>
        <p:spPr>
          <a:xfrm>
            <a:off x="9086224" y="5929560"/>
            <a:ext cx="739419" cy="77049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ydro">
            <a:hlinkClick r:id="rId9" action="ppaction://hlinksldjump"/>
          </p:cNvPr>
          <p:cNvSpPr/>
          <p:nvPr/>
        </p:nvSpPr>
        <p:spPr>
          <a:xfrm>
            <a:off x="7626163" y="3283056"/>
            <a:ext cx="567622" cy="6521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SC">
            <a:hlinkClick r:id="rId10" action="ppaction://hlinksldjump"/>
          </p:cNvPr>
          <p:cNvSpPr/>
          <p:nvPr/>
        </p:nvSpPr>
        <p:spPr>
          <a:xfrm>
            <a:off x="10977424" y="5959088"/>
            <a:ext cx="995673" cy="740970"/>
          </a:xfrm>
          <a:prstGeom prst="rect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ensory Garden">
            <a:hlinkClick r:id="rId11" action="ppaction://hlinksldjump"/>
          </p:cNvPr>
          <p:cNvSpPr/>
          <p:nvPr/>
        </p:nvSpPr>
        <p:spPr>
          <a:xfrm>
            <a:off x="8387955" y="3923607"/>
            <a:ext cx="1795135" cy="1213658"/>
          </a:xfrm>
          <a:prstGeom prst="rect">
            <a:avLst/>
          </a:prstGeom>
          <a:solidFill>
            <a:srgbClr val="FA06EE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hlinkClick r:id="rId12" action="ppaction://hlinksldjump"/>
          </p:cNvPr>
          <p:cNvSpPr/>
          <p:nvPr/>
        </p:nvSpPr>
        <p:spPr>
          <a:xfrm rot="1890865">
            <a:off x="8856938" y="1461645"/>
            <a:ext cx="324951" cy="36054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 rot="1788345">
            <a:off x="7116843" y="2628598"/>
            <a:ext cx="640367" cy="530387"/>
          </a:xfrm>
          <a:prstGeom prst="rect">
            <a:avLst/>
          </a:prstGeom>
          <a:solidFill>
            <a:srgbClr val="808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6799251" y="3684096"/>
            <a:ext cx="567570" cy="471207"/>
          </a:xfrm>
          <a:prstGeom prst="rect">
            <a:avLst/>
          </a:prstGeom>
          <a:solidFill>
            <a:srgbClr val="CCEC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 rot="1817304">
            <a:off x="6914426" y="3129030"/>
            <a:ext cx="587972" cy="408011"/>
          </a:xfrm>
          <a:prstGeom prst="rect">
            <a:avLst/>
          </a:prstGeom>
          <a:solidFill>
            <a:srgbClr val="FF99C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Social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" y="1711855"/>
            <a:ext cx="7219353" cy="486348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22" y="1549047"/>
            <a:ext cx="3960365" cy="34880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49" y="4029801"/>
            <a:ext cx="2036345" cy="2479264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47E178D5-9060-CC4F-9527-BB41E88DB840}"/>
              </a:ext>
            </a:extLst>
          </p:cNvPr>
          <p:cNvSpPr/>
          <p:nvPr/>
        </p:nvSpPr>
        <p:spPr>
          <a:xfrm>
            <a:off x="-180186" y="-18993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21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8" y="445559"/>
            <a:ext cx="74007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Performing Arts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17" y="282299"/>
            <a:ext cx="4544197" cy="297764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" y="2823411"/>
            <a:ext cx="6159701" cy="371423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60" y="3459783"/>
            <a:ext cx="3823036" cy="3077867"/>
          </a:xfrm>
          <a:prstGeom prst="rect">
            <a:avLst/>
          </a:prstGeom>
        </p:spPr>
      </p:pic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47E178D5-9060-CC4F-9527-BB41E88DB840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A4F265-9B65-4575-A65F-45407A37D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2" r="19110" b="998"/>
          <a:stretch/>
        </p:blipFill>
        <p:spPr>
          <a:xfrm>
            <a:off x="5725170" y="87011"/>
            <a:ext cx="6275254" cy="673951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644" y="87011"/>
            <a:ext cx="3135283" cy="670588"/>
          </a:xfrm>
        </p:spPr>
        <p:txBody>
          <a:bodyPr>
            <a:normAutofit fontScale="90000"/>
          </a:bodyPr>
          <a:lstStyle/>
          <a:p>
            <a:r>
              <a:rPr lang="en-GB" dirty="0"/>
              <a:t>Upper floor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5" y="903430"/>
            <a:ext cx="5674912" cy="5954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FF5050"/>
                </a:solidFill>
                <a:hlinkClick r:id="" action="ppaction://noaction"/>
              </a:rPr>
              <a:t>Virtual Upper Floor Walk</a:t>
            </a:r>
            <a:r>
              <a:rPr lang="en-GB" b="1" u="sng" dirty="0">
                <a:solidFill>
                  <a:srgbClr val="FF5050"/>
                </a:solidFill>
              </a:rPr>
              <a:t> </a:t>
            </a:r>
            <a:r>
              <a:rPr lang="en-GB" b="1" u="sng" dirty="0" smtClean="0">
                <a:solidFill>
                  <a:srgbClr val="FF5050"/>
                </a:solidFill>
              </a:rPr>
              <a:t>Around</a:t>
            </a:r>
            <a:endParaRPr lang="en-GB" b="1" u="sng" dirty="0">
              <a:solidFill>
                <a:srgbClr val="FF5050"/>
              </a:solidFill>
            </a:endParaRPr>
          </a:p>
          <a:p>
            <a:pPr marL="0" indent="0">
              <a:buNone/>
            </a:pPr>
            <a:r>
              <a:rPr lang="en-GB" dirty="0"/>
              <a:t>Click on a highlighted area to see an photograph of the room.  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Example Main School Body classroom</a:t>
            </a:r>
          </a:p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Performing arts studio</a:t>
            </a:r>
          </a:p>
          <a:p>
            <a:r>
              <a:rPr lang="en-GB" dirty="0">
                <a:solidFill>
                  <a:srgbClr val="7030A0"/>
                </a:solidFill>
              </a:rPr>
              <a:t>Music room 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Lab</a:t>
            </a:r>
          </a:p>
          <a:p>
            <a:r>
              <a:rPr lang="en-GB" dirty="0">
                <a:solidFill>
                  <a:srgbClr val="FFC000"/>
                </a:solidFill>
              </a:rPr>
              <a:t>Upper ICT room 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 rot="1841655">
            <a:off x="6896632" y="676038"/>
            <a:ext cx="747942" cy="652167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389002" y="2849616"/>
            <a:ext cx="580559" cy="704333"/>
          </a:xfrm>
          <a:prstGeom prst="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11401939" y="3634078"/>
            <a:ext cx="567622" cy="652167"/>
          </a:xfrm>
          <a:prstGeom prst="rect">
            <a:avLst/>
          </a:pr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9877122" y="5306802"/>
            <a:ext cx="564736" cy="6521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635950" y="3180200"/>
            <a:ext cx="859116" cy="8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445559"/>
            <a:ext cx="5427133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Sensory Garden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A4AFC-F7C3-CF48-BBC7-57210CE5D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5" y="2902715"/>
            <a:ext cx="11683514" cy="3199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210" y="445559"/>
            <a:ext cx="1559667" cy="23395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2" y="445559"/>
            <a:ext cx="2852995" cy="1904486"/>
          </a:xfrm>
          <a:prstGeom prst="rect">
            <a:avLst/>
          </a:prstGeom>
        </p:spPr>
      </p:pic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A3AADA90-B80C-604B-B17D-17BDA97C6BD6}"/>
              </a:ext>
            </a:extLst>
          </p:cNvPr>
          <p:cNvSpPr/>
          <p:nvPr/>
        </p:nvSpPr>
        <p:spPr>
          <a:xfrm>
            <a:off x="-16820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445559"/>
            <a:ext cx="745789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MADD – Upper Room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B3BC1-EAE1-1A4D-A48C-4C3589411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" y="2014538"/>
            <a:ext cx="8354622" cy="437369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20" y="4122677"/>
            <a:ext cx="3729019" cy="250897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074" y="1729634"/>
            <a:ext cx="1743887" cy="2281146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619320B0-A8FB-C344-89EA-29EEC85775B6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197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445559"/>
            <a:ext cx="6600649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Science Laboratory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4C3F8-7D8A-A443-B9E5-905296247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1" y="2227376"/>
            <a:ext cx="11694168" cy="3103145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63FBEFB3-93EB-314F-A11C-A3A5EF48413F}"/>
              </a:ext>
            </a:extLst>
          </p:cNvPr>
          <p:cNvSpPr/>
          <p:nvPr/>
        </p:nvSpPr>
        <p:spPr>
          <a:xfrm>
            <a:off x="-259644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445559"/>
            <a:ext cx="7829374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Main School Body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DFF12-6C6D-D944-8948-FC4E33E8F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" y="2911318"/>
            <a:ext cx="11942754" cy="312410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07" y="283962"/>
            <a:ext cx="3296263" cy="2426697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84BB6C9A-56F9-A54B-9033-B6C096151EE1}"/>
              </a:ext>
            </a:extLst>
          </p:cNvPr>
          <p:cNvSpPr/>
          <p:nvPr/>
        </p:nvSpPr>
        <p:spPr>
          <a:xfrm>
            <a:off x="-200939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6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45" y="480712"/>
            <a:ext cx="5427133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Upper ICT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87DFE-79D6-804D-BEF6-F43E3096E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02" y="3368842"/>
            <a:ext cx="10055390" cy="317332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15" y="480712"/>
            <a:ext cx="2816760" cy="260244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480712"/>
            <a:ext cx="2422162" cy="2580819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568DEC0D-3CB6-294B-969F-A97A801DF639}"/>
              </a:ext>
            </a:extLst>
          </p:cNvPr>
          <p:cNvSpPr/>
          <p:nvPr/>
        </p:nvSpPr>
        <p:spPr>
          <a:xfrm>
            <a:off x="-52825" y="0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3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9C20-54BE-3D43-8301-577171C3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9" y="445559"/>
            <a:ext cx="6457774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Technology and STEM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736535"/>
            <a:ext cx="4220608" cy="3989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5C8914-BD9F-0C4A-A8E5-AD58E7166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14" y="213303"/>
            <a:ext cx="1139825" cy="1103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68B3E-0DBF-A34D-B4D4-E130009D5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" y="1771122"/>
            <a:ext cx="5969456" cy="447709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11" y="3289657"/>
            <a:ext cx="2710129" cy="3292806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7E49032A-D877-A947-A2B6-608E3054D2D9}"/>
              </a:ext>
            </a:extLst>
          </p:cNvPr>
          <p:cNvSpPr/>
          <p:nvPr/>
        </p:nvSpPr>
        <p:spPr>
          <a:xfrm>
            <a:off x="-20339" y="-91497"/>
            <a:ext cx="12451644" cy="706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5050"/>
      </a:hlink>
      <a:folHlink>
        <a:srgbClr val="FF5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141</Words>
  <Application>Microsoft Office PowerPoint</Application>
  <PresentationFormat>Widescreen</PresentationFormat>
  <Paragraphs>44</Paragraphs>
  <Slides>21</Slides>
  <Notes>0</Notes>
  <HiddenSlides>18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1_Office Theme</vt:lpstr>
      <vt:lpstr>Virtual Tour Click on the classrooms to find information inside. </vt:lpstr>
      <vt:lpstr>Ground floor</vt:lpstr>
      <vt:lpstr>Upper floor</vt:lpstr>
      <vt:lpstr>Sensory Garden</vt:lpstr>
      <vt:lpstr>MADD – Upper Room</vt:lpstr>
      <vt:lpstr>Science Laboratory</vt:lpstr>
      <vt:lpstr>Main School Body</vt:lpstr>
      <vt:lpstr>Upper ICT</vt:lpstr>
      <vt:lpstr>Technology and STEM</vt:lpstr>
      <vt:lpstr>Staff Room</vt:lpstr>
      <vt:lpstr>Sports Hall</vt:lpstr>
      <vt:lpstr>Sensory Room</vt:lpstr>
      <vt:lpstr>Experiential Base</vt:lpstr>
      <vt:lpstr>MUGA and Outdoor Area</vt:lpstr>
      <vt:lpstr>Food Technology</vt:lpstr>
      <vt:lpstr>Bistro Area</vt:lpstr>
      <vt:lpstr>Art Room</vt:lpstr>
      <vt:lpstr>Engage Base</vt:lpstr>
      <vt:lpstr>Hydro</vt:lpstr>
      <vt:lpstr>Social Area</vt:lpstr>
      <vt:lpstr>Performing Arts</vt:lpstr>
    </vt:vector>
  </TitlesOfParts>
  <Company>RMBC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Tour Click on the classrooms to find information inside. </dc:title>
  <dc:creator>Simon Fitzpatrick</dc:creator>
  <cp:lastModifiedBy>Aaron Sugden</cp:lastModifiedBy>
  <cp:revision>24</cp:revision>
  <dcterms:created xsi:type="dcterms:W3CDTF">2020-05-08T06:56:35Z</dcterms:created>
  <dcterms:modified xsi:type="dcterms:W3CDTF">2020-07-20T12:41:20Z</dcterms:modified>
</cp:coreProperties>
</file>