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3" r:id="rId5"/>
    <p:sldId id="261" r:id="rId6"/>
    <p:sldId id="266" r:id="rId7"/>
    <p:sldId id="259" r:id="rId8"/>
    <p:sldId id="271" r:id="rId9"/>
    <p:sldId id="269" r:id="rId10"/>
    <p:sldId id="260" r:id="rId11"/>
    <p:sldId id="257" r:id="rId12"/>
    <p:sldId id="268" r:id="rId13"/>
    <p:sldId id="26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8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9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7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2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9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39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73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6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9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8BA13-7BB1-4165-B822-4E5D32AEBF91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A7C4-E9E5-4379-9AD5-A2DCF1087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9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hyperlink" Target="https://www.youtube.com/watch?v=76mYGPeYy0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mailto:Keeley.buckley@redwood-schoo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1891937" y="626766"/>
            <a:ext cx="10121174" cy="4180114"/>
          </a:xfrm>
          <a:prstGeom prst="wedgeEllipseCallout">
            <a:avLst>
              <a:gd name="adj1" fmla="val -48313"/>
              <a:gd name="adj2" fmla="val 5065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0524" y="99875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SassoonPrimaryInfant" pitchFamily="2" charset="0"/>
              </a:rPr>
              <a:t> Welcome to Redwood </a:t>
            </a:r>
            <a:br>
              <a:rPr lang="en-GB" dirty="0">
                <a:latin typeface="SassoonPrimaryInfant" pitchFamily="2" charset="0"/>
              </a:rPr>
            </a:br>
            <a:r>
              <a:rPr lang="en-GB" dirty="0">
                <a:latin typeface="SassoonPrimaryInfant" pitchFamily="2" charset="0"/>
              </a:rPr>
              <a:t>Year 6 parents and carers </a:t>
            </a:r>
            <a:r>
              <a:rPr lang="en-GB" dirty="0">
                <a:latin typeface="SassoonPrimaryInfant" pitchFamily="2" charset="0"/>
                <a:sym typeface="Wingdings" panose="05000000000000000000" pitchFamily="2" charset="2"/>
              </a:rPr>
              <a:t></a:t>
            </a:r>
            <a:r>
              <a:rPr lang="en-GB" dirty="0">
                <a:latin typeface="SassoonPrimaryInfant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58" y="4145152"/>
            <a:ext cx="1676545" cy="16704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7801" y="5949557"/>
            <a:ext cx="855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SassoonPrimaryInfant" pitchFamily="2" charset="0"/>
              </a:rPr>
              <a:t>Mrs Buckley </a:t>
            </a:r>
            <a:r>
              <a:rPr lang="en-GB" sz="3600" dirty="0" err="1">
                <a:latin typeface="SassoonPrimaryInfant" pitchFamily="2" charset="0"/>
              </a:rPr>
              <a:t>Yr</a:t>
            </a:r>
            <a:r>
              <a:rPr lang="en-GB" sz="3600" dirty="0">
                <a:latin typeface="SassoonPrimaryInfant" pitchFamily="2" charset="0"/>
              </a:rPr>
              <a:t> 7 Pastoral Lead M.S.B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10E0A-C83A-4C33-A832-2DB0AD46D5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2" y="3758345"/>
            <a:ext cx="2170067" cy="28934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194" y="5322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9"/>
    </mc:Choice>
    <mc:Fallback xmlns="">
      <p:transition spd="slow" advTm="248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Numeracy and Literacy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06542" y="3146868"/>
            <a:ext cx="2733675" cy="1676400"/>
          </a:xfrm>
          <a:prstGeom prst="rect">
            <a:avLst/>
          </a:prstGeom>
        </p:spPr>
      </p:pic>
      <p:pic>
        <p:nvPicPr>
          <p:cNvPr id="2050" name="47D6DEFB-AEB2-4CC1-A33E-A0EDAD7E1D93" descr="47D6DEFB-AEB2-4CC1-A33E-A0EDAD7E1D9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98"/>
          <a:stretch/>
        </p:blipFill>
        <p:spPr bwMode="auto">
          <a:xfrm>
            <a:off x="2853494" y="3694214"/>
            <a:ext cx="3311463" cy="267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23813"/>
          <a:stretch/>
        </p:blipFill>
        <p:spPr>
          <a:xfrm>
            <a:off x="300445" y="1659921"/>
            <a:ext cx="2090058" cy="4843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948" y="213485"/>
            <a:ext cx="3322321" cy="2490440"/>
          </a:xfrm>
          <a:prstGeom prst="rect">
            <a:avLst/>
          </a:prstGeom>
        </p:spPr>
      </p:pic>
      <p:sp>
        <p:nvSpPr>
          <p:cNvPr id="7" name="AutoShape 4" descr="Image result for prodi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638" y="5032375"/>
            <a:ext cx="2838450" cy="1609725"/>
          </a:xfrm>
          <a:prstGeom prst="rect">
            <a:avLst/>
          </a:prstGeom>
        </p:spPr>
      </p:pic>
      <p:sp>
        <p:nvSpPr>
          <p:cNvPr id="9" name="AutoShape 6" descr="Image result for bug clu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6475" y="1842328"/>
            <a:ext cx="4000500" cy="1143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47400" y="60967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6"/>
    </mc:Choice>
    <mc:Fallback xmlns="">
      <p:transition spd="slow" advTm="329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C2A96AE-BBE6-415E-9E16-B9B62241BFC1" descr="2C2A96AE-BBE6-415E-9E16-B9B62241BFC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39" b="72022"/>
          <a:stretch/>
        </p:blipFill>
        <p:spPr bwMode="auto">
          <a:xfrm>
            <a:off x="457203" y="2181497"/>
            <a:ext cx="6188012" cy="270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giant snakes and lad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44" y="4207124"/>
            <a:ext cx="4184788" cy="228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3" y="653640"/>
            <a:ext cx="10515600" cy="1325563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Curriculum Days are so much fun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526" y="230097"/>
            <a:ext cx="3328838" cy="184689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7057" y="2784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4"/>
    </mc:Choice>
    <mc:Fallback xmlns="">
      <p:transition spd="slow" advTm="264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406" y="548639"/>
            <a:ext cx="5357949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50"/>
                </a:solidFill>
                <a:latin typeface="SassoonPrimaryInfant" pitchFamily="2" charset="0"/>
              </a:rPr>
              <a:t>Understanding the World Around Me (UTWAM)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377439"/>
            <a:ext cx="4953000" cy="3799523"/>
          </a:xfrm>
        </p:spPr>
        <p:txBody>
          <a:bodyPr>
            <a:normAutofit fontScale="92500"/>
          </a:bodyPr>
          <a:lstStyle/>
          <a:p>
            <a:r>
              <a:rPr lang="en-GB" sz="4000" dirty="0">
                <a:latin typeface="SassoonPrimaryInfant" pitchFamily="2" charset="0"/>
              </a:rPr>
              <a:t>Different countries.</a:t>
            </a:r>
          </a:p>
          <a:p>
            <a:r>
              <a:rPr lang="en-GB" sz="4000" dirty="0">
                <a:latin typeface="SassoonPrimaryInfant" pitchFamily="2" charset="0"/>
              </a:rPr>
              <a:t>Different religions and cultures.</a:t>
            </a:r>
          </a:p>
          <a:p>
            <a:r>
              <a:rPr lang="en-GB" sz="4000" dirty="0">
                <a:latin typeface="SassoonPrimaryInfant" pitchFamily="2" charset="0"/>
              </a:rPr>
              <a:t>Inspirational people.</a:t>
            </a:r>
          </a:p>
          <a:p>
            <a:r>
              <a:rPr lang="en-GB" sz="4000" dirty="0">
                <a:latin typeface="SassoonPrimaryInfant" pitchFamily="2" charset="0"/>
              </a:rPr>
              <a:t>Looking after our planet.</a:t>
            </a:r>
          </a:p>
        </p:txBody>
      </p:sp>
      <p:pic>
        <p:nvPicPr>
          <p:cNvPr id="11266" name="980D7356-D770-455A-97F9-465B47D5BB38" descr="980D7356-D770-455A-97F9-465B47D5BB3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2"/>
          <a:stretch/>
        </p:blipFill>
        <p:spPr bwMode="auto">
          <a:xfrm>
            <a:off x="296645" y="548639"/>
            <a:ext cx="5472647" cy="591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973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1"/>
    </mc:Choice>
    <mc:Fallback xmlns="">
      <p:transition spd="slow" advTm="308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SassoonPrimaryInfant" pitchFamily="2" charset="0"/>
              </a:rPr>
              <a:t>Creative (M.A.D.D)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1899" y="3129563"/>
            <a:ext cx="2154101" cy="3207737"/>
          </a:xfrm>
          <a:prstGeom prst="rect">
            <a:avLst/>
          </a:prstGeom>
        </p:spPr>
      </p:pic>
      <p:pic>
        <p:nvPicPr>
          <p:cNvPr id="7170" name="BDD1F8D7-E8BE-4530-8449-5EAE87DCF9CE" descr="BDD1F8D7-E8BE-4530-8449-5EAE87DCF9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 b="33608"/>
          <a:stretch/>
        </p:blipFill>
        <p:spPr bwMode="auto">
          <a:xfrm>
            <a:off x="6445365" y="1140403"/>
            <a:ext cx="2279670" cy="220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766" y="4002393"/>
            <a:ext cx="3298519" cy="2334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475" y="537134"/>
            <a:ext cx="3466965" cy="23071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027387"/>
            <a:ext cx="406400" cy="40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458" y="1636087"/>
            <a:ext cx="6106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9"/>
              </a:rPr>
              <a:t>https://</a:t>
            </a:r>
            <a:r>
              <a:rPr lang="en-GB" sz="2000" dirty="0" smtClean="0">
                <a:hlinkClick r:id="rId9"/>
              </a:rPr>
              <a:t>www.youtube.com/watch?v=76mYGPeYy0c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r="6397" b="8774"/>
          <a:stretch/>
        </p:blipFill>
        <p:spPr>
          <a:xfrm rot="5400000">
            <a:off x="-171300" y="2994536"/>
            <a:ext cx="4505202" cy="29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5"/>
    </mc:Choice>
    <mc:Fallback xmlns="">
      <p:transition spd="slow" advTm="274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2453736" y="222069"/>
            <a:ext cx="7813670" cy="4487090"/>
          </a:xfrm>
          <a:prstGeom prst="wedgeEllipseCallout">
            <a:avLst>
              <a:gd name="adj1" fmla="val -51552"/>
              <a:gd name="adj2" fmla="val 48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787188" y="705394"/>
            <a:ext cx="531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SassoonPrimaryInfant" pitchFamily="2" charset="0"/>
              </a:rPr>
              <a:t>We cannot wait to meet you and your families !</a:t>
            </a:r>
          </a:p>
          <a:p>
            <a:endParaRPr lang="en-GB" sz="3600" dirty="0">
              <a:latin typeface="SassoonPrimaryInfant" pitchFamily="2" charset="0"/>
            </a:endParaRPr>
          </a:p>
          <a:p>
            <a:r>
              <a:rPr lang="en-GB" sz="3600" dirty="0">
                <a:latin typeface="SassoonPrimaryInfant" pitchFamily="2" charset="0"/>
              </a:rPr>
              <a:t>We know that your child will love being a part of our Year 7 at Redwood </a:t>
            </a:r>
            <a:r>
              <a:rPr lang="en-GB" sz="3600" dirty="0">
                <a:latin typeface="SassoonPrimaryInfant" pitchFamily="2" charset="0"/>
                <a:sym typeface="Wingdings" panose="05000000000000000000" pitchFamily="2" charset="2"/>
              </a:rPr>
              <a:t></a:t>
            </a:r>
            <a:endParaRPr lang="en-GB" sz="3600" dirty="0">
              <a:latin typeface="SassoonPrimaryInfa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4982" y="6032500"/>
            <a:ext cx="6519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hlinkClick r:id="rId4"/>
              </a:rPr>
              <a:t>Keeley.buckley@redwood-school.com</a:t>
            </a:r>
            <a:endParaRPr lang="en-GB" sz="2800" b="1" dirty="0"/>
          </a:p>
          <a:p>
            <a:endParaRPr lang="en-GB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406" y="0"/>
            <a:ext cx="1676545" cy="1670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622507-811B-4B70-B52B-FDBE9E865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" y="3428999"/>
            <a:ext cx="2418229" cy="32243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9278" y="56073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6"/>
    </mc:Choice>
    <mc:Fallback xmlns="">
      <p:transition spd="slow" advTm="462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736" y="103099"/>
            <a:ext cx="10515600" cy="3056959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“Always try your best!”</a:t>
            </a:r>
            <a:br>
              <a:rPr lang="en-GB" dirty="0">
                <a:latin typeface="SassoonPrimaryInfant" pitchFamily="2" charset="0"/>
              </a:rPr>
            </a:br>
            <a:r>
              <a:rPr lang="en-GB" dirty="0">
                <a:latin typeface="SassoonPrimaryInfant" pitchFamily="2" charset="0"/>
              </a:rPr>
              <a:t/>
            </a:r>
            <a:br>
              <a:rPr lang="en-GB" dirty="0">
                <a:latin typeface="SassoonPrimaryInfant" pitchFamily="2" charset="0"/>
              </a:rPr>
            </a:br>
            <a:r>
              <a:rPr lang="en-GB" dirty="0">
                <a:latin typeface="SassoonPrimaryInfant" pitchFamily="2" charset="0"/>
              </a:rPr>
              <a:t>“Be kind to others.”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7983"/>
          <a:stretch/>
        </p:blipFill>
        <p:spPr>
          <a:xfrm>
            <a:off x="257031" y="248750"/>
            <a:ext cx="3871217" cy="394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210" y="2632801"/>
            <a:ext cx="3115326" cy="31153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36" y="4190464"/>
            <a:ext cx="2244599" cy="224459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9377" y="6028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7"/>
    </mc:Choice>
    <mc:Fallback xmlns="">
      <p:transition spd="slow" advTm="223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72" y="27527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SassoonPrimaryInfant" pitchFamily="2" charset="0"/>
              </a:rPr>
              <a:t>Birthdays and celebrations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260" y="1047519"/>
            <a:ext cx="4130040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SassoonPrimaryInfant" pitchFamily="2" charset="0"/>
              </a:rPr>
              <a:t>-Your child is one of the most important people in this building.</a:t>
            </a:r>
          </a:p>
          <a:p>
            <a:pPr marL="0" indent="0">
              <a:buNone/>
            </a:pPr>
            <a:endParaRPr lang="en-GB" sz="3200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SassoonPrimaryInfant" pitchFamily="2" charset="0"/>
              </a:rPr>
              <a:t>-All our staff care so much for our students ! </a:t>
            </a:r>
            <a:r>
              <a:rPr lang="en-GB" sz="3200" dirty="0">
                <a:latin typeface="SassoonPrimaryInfant" pitchFamily="2" charset="0"/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en-GB" sz="3200" dirty="0">
              <a:latin typeface="SassoonPrimaryInfant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3200" dirty="0">
                <a:latin typeface="SassoonPrimaryInfant" pitchFamily="2" charset="0"/>
                <a:sym typeface="Wingdings" panose="05000000000000000000" pitchFamily="2" charset="2"/>
              </a:rPr>
              <a:t>-Keeping them safe and happy.</a:t>
            </a:r>
            <a:endParaRPr lang="en-GB" sz="3200" dirty="0">
              <a:latin typeface="SassoonPrimaryInfant" pitchFamily="2" charset="0"/>
            </a:endParaRPr>
          </a:p>
        </p:txBody>
      </p:sp>
      <p:pic>
        <p:nvPicPr>
          <p:cNvPr id="8194" name="92F1D3BE-E879-44F2-BCAF-17B9CFAA1B71" descr="92F1D3BE-E879-44F2-BCAF-17B9CFAA1B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2" y="3900023"/>
            <a:ext cx="5321343" cy="27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972" y="418011"/>
            <a:ext cx="668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SassoonPrimaryInfant" pitchFamily="2" charset="0"/>
              </a:rPr>
              <a:t>A Child Centred Approach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695" y="1125897"/>
            <a:ext cx="2466975" cy="18478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5172" y="58551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1"/>
    </mc:Choice>
    <mc:Fallback xmlns="">
      <p:transition spd="slow" advTm="411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023" y="652508"/>
            <a:ext cx="6167846" cy="132556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assoonPrimaryInfant" pitchFamily="2" charset="0"/>
              </a:rPr>
              <a:t>This </a:t>
            </a:r>
            <a:r>
              <a:rPr lang="en-GB" dirty="0">
                <a:latin typeface="SassoonPrimaryInfant" pitchFamily="2" charset="0"/>
              </a:rPr>
              <a:t>is a very important and exciting year for you and your family!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9463" y="2506662"/>
            <a:ext cx="5984966" cy="4351338"/>
          </a:xfrm>
        </p:spPr>
        <p:txBody>
          <a:bodyPr/>
          <a:lstStyle/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We are looking forward to finding out your child’s wishes and dreams for the future and helping them to achieve them ! </a:t>
            </a:r>
            <a:r>
              <a:rPr lang="en-GB" dirty="0">
                <a:latin typeface="SassoonPrimaryInfant" pitchFamily="2" charset="0"/>
                <a:sym typeface="Wingdings" panose="05000000000000000000" pitchFamily="2" charset="2"/>
              </a:rPr>
              <a:t>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820" y="5609236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r="24849"/>
          <a:stretch/>
        </p:blipFill>
        <p:spPr>
          <a:xfrm rot="5400000">
            <a:off x="358595" y="459879"/>
            <a:ext cx="4713821" cy="50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1"/>
    </mc:Choice>
    <mc:Fallback xmlns="">
      <p:transition spd="slow" advTm="238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B0F0"/>
                </a:solidFill>
                <a:latin typeface="SassoonPrimaryInfant" pitchFamily="2" charset="0"/>
              </a:rPr>
              <a:t>Visual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23" y="182144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-We use visual signs across the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school to help everyone find their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way around.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-Visual timetables.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-P.E.C.S. for support for </a:t>
            </a:r>
            <a:r>
              <a:rPr lang="en-GB" dirty="0" smtClean="0">
                <a:latin typeface="SassoonPrimaryInfant" pitchFamily="2" charset="0"/>
              </a:rPr>
              <a:t>non-verbal </a:t>
            </a:r>
            <a:r>
              <a:rPr lang="en-GB" dirty="0">
                <a:latin typeface="SassoonPrimaryInfant" pitchFamily="2" charset="0"/>
              </a:rPr>
              <a:t>learners.</a:t>
            </a:r>
          </a:p>
        </p:txBody>
      </p:sp>
      <p:pic>
        <p:nvPicPr>
          <p:cNvPr id="4098" name="55D6BEAA-C14A-44F0-9B88-D1B4DF504FE9" descr="55D6BEAA-C14A-44F0-9B88-D1B4DF504FE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38"/>
          <a:stretch/>
        </p:blipFill>
        <p:spPr bwMode="auto">
          <a:xfrm>
            <a:off x="5818701" y="459572"/>
            <a:ext cx="6083489" cy="476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5969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9"/>
    </mc:Choice>
    <mc:Fallback xmlns="">
      <p:transition spd="slow" advTm="274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5" y="165167"/>
            <a:ext cx="10515600" cy="1325563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House points/ </a:t>
            </a:r>
            <a:r>
              <a:rPr lang="en-GB" dirty="0" err="1">
                <a:latin typeface="SassoonPrimaryInfant" pitchFamily="2" charset="0"/>
              </a:rPr>
              <a:t>Redwoodian</a:t>
            </a:r>
            <a:r>
              <a:rPr lang="en-GB" dirty="0">
                <a:latin typeface="SassoonPrimaryInfant" pitchFamily="2" charset="0"/>
              </a:rPr>
              <a:t> Award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36216" y="165167"/>
            <a:ext cx="2339884" cy="2339884"/>
          </a:xfrm>
          <a:prstGeom prst="rect">
            <a:avLst/>
          </a:prstGeom>
        </p:spPr>
      </p:pic>
      <p:pic>
        <p:nvPicPr>
          <p:cNvPr id="9218" name="00784E24-F5B7-4AF7-9F42-3E11AD0A6192" descr="00784E24-F5B7-4AF7-9F42-3E11AD0A619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4"/>
          <a:stretch/>
        </p:blipFill>
        <p:spPr bwMode="auto">
          <a:xfrm>
            <a:off x="248195" y="5081848"/>
            <a:ext cx="6888480" cy="15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2404101F-8B2E-4DD7-9E61-AFD7909008A4" descr="2404101F-8B2E-4DD7-9E61-AFD7909008A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31" y="1965056"/>
            <a:ext cx="5181038" cy="386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785" y="1435952"/>
            <a:ext cx="4568028" cy="31621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5749" y="59502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3"/>
    </mc:Choice>
    <mc:Fallback xmlns="">
      <p:transition spd="slow" advTm="437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rgbClr val="0070C0"/>
                </a:solidFill>
                <a:latin typeface="SassoonPrimaryInfant" pitchFamily="2" charset="0"/>
              </a:rPr>
              <a:t>Emotions and well being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We are here to help!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Quiet spaces.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Sensory rooms/ sensory breaks.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Someone to listen. Intervention tutors.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Nurture.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258" b="28950"/>
          <a:stretch/>
        </p:blipFill>
        <p:spPr>
          <a:xfrm>
            <a:off x="7315200" y="1814587"/>
            <a:ext cx="4545873" cy="48198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5642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6"/>
    </mc:Choice>
    <mc:Fallback xmlns="">
      <p:transition spd="slow" advTm="411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 err="1">
                <a:latin typeface="SassoonPrimaryInfant" pitchFamily="2" charset="0"/>
              </a:rPr>
              <a:t>Lifeskills</a:t>
            </a:r>
            <a:r>
              <a:rPr lang="en-GB" sz="5400" dirty="0">
                <a:latin typeface="SassoonPrimaryInfant" pitchFamily="2" charset="0"/>
              </a:rPr>
              <a:t>, Independence and Enrichment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180" y="3480839"/>
            <a:ext cx="3961639" cy="165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518" y="5335097"/>
            <a:ext cx="4799220" cy="1394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46" y="5089656"/>
            <a:ext cx="3661298" cy="1552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128" y="1463612"/>
            <a:ext cx="3560807" cy="1747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60" y="1609688"/>
            <a:ext cx="2309109" cy="1729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444" y="1666792"/>
            <a:ext cx="2259555" cy="1503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1272" y="3547384"/>
            <a:ext cx="2705100" cy="16859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5535" y="58658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6"/>
    </mc:Choice>
    <mc:Fallback xmlns="">
      <p:transition spd="slow" advTm="640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70C0"/>
                </a:solidFill>
                <a:latin typeface="SassoonPrimaryInfant" pitchFamily="2" charset="0"/>
              </a:rPr>
              <a:t>Being active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SassoonPrimaryInfant" pitchFamily="2" charset="0"/>
              </a:rPr>
              <a:t>Swimming</a:t>
            </a:r>
          </a:p>
          <a:p>
            <a:pPr marL="0" indent="0">
              <a:buNone/>
            </a:pPr>
            <a:r>
              <a:rPr lang="en-GB" sz="4000" dirty="0">
                <a:latin typeface="SassoonPrimaryInfant" pitchFamily="2" charset="0"/>
              </a:rPr>
              <a:t>Trampolining</a:t>
            </a:r>
          </a:p>
          <a:p>
            <a:pPr marL="0" indent="0">
              <a:buNone/>
            </a:pPr>
            <a:r>
              <a:rPr lang="en-GB" sz="4000" dirty="0">
                <a:latin typeface="SassoonPrimaryInfant" pitchFamily="2" charset="0"/>
              </a:rPr>
              <a:t>Indoor Rowing</a:t>
            </a:r>
          </a:p>
          <a:p>
            <a:pPr marL="0" indent="0">
              <a:buNone/>
            </a:pPr>
            <a:r>
              <a:rPr lang="en-GB" sz="4000" dirty="0">
                <a:latin typeface="SassoonPrimaryInfant" pitchFamily="2" charset="0"/>
              </a:rPr>
              <a:t>Yoga and Aerobics</a:t>
            </a:r>
          </a:p>
          <a:p>
            <a:pPr marL="0" indent="0">
              <a:buNone/>
            </a:pPr>
            <a:r>
              <a:rPr lang="en-GB" sz="4000" dirty="0">
                <a:latin typeface="SassoonPrimaryInfant" pitchFamily="2" charset="0"/>
              </a:rPr>
              <a:t>Football and many more!</a:t>
            </a:r>
          </a:p>
          <a:p>
            <a:pPr marL="0" indent="0">
              <a:buNone/>
            </a:pPr>
            <a:r>
              <a:rPr lang="en-GB" sz="4000" b="1" dirty="0">
                <a:solidFill>
                  <a:srgbClr val="00B050"/>
                </a:solidFill>
                <a:latin typeface="SassoonPrimaryInfant" pitchFamily="2" charset="0"/>
              </a:rPr>
              <a:t>Sports Day </a:t>
            </a:r>
            <a:r>
              <a:rPr lang="en-GB" sz="4000" b="1" dirty="0">
                <a:solidFill>
                  <a:srgbClr val="00B050"/>
                </a:solidFill>
                <a:latin typeface="SassoonPrimaryInfant" pitchFamily="2" charset="0"/>
                <a:sym typeface="Wingdings" panose="05000000000000000000" pitchFamily="2" charset="2"/>
              </a:rPr>
              <a:t></a:t>
            </a:r>
            <a:endParaRPr lang="en-GB" sz="4000" b="1" dirty="0">
              <a:solidFill>
                <a:srgbClr val="00B050"/>
              </a:solidFill>
              <a:latin typeface="SassoonPrimaryInfant" pitchFamily="2" charset="0"/>
            </a:endParaRPr>
          </a:p>
        </p:txBody>
      </p:sp>
      <p:sp>
        <p:nvSpPr>
          <p:cNvPr id="4" name="AutoShape 2" descr="Image result for swimming bath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450" y="637222"/>
            <a:ext cx="2948792" cy="1962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614" y="4697799"/>
            <a:ext cx="3926191" cy="204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324" y="2954724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210" y="1618365"/>
            <a:ext cx="2857500" cy="16002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5602" y="5517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4"/>
    </mc:Choice>
    <mc:Fallback xmlns="">
      <p:transition spd="slow" advTm="3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7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265</Words>
  <Application>Microsoft Office PowerPoint</Application>
  <PresentationFormat>Widescreen</PresentationFormat>
  <Paragraphs>55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SassoonPrimaryInfant</vt:lpstr>
      <vt:lpstr>Wingdings</vt:lpstr>
      <vt:lpstr>Office Theme</vt:lpstr>
      <vt:lpstr> Welcome to Redwood  Year 6 parents and carers  </vt:lpstr>
      <vt:lpstr>“Always try your best!”  “Be kind to others.”</vt:lpstr>
      <vt:lpstr>Birthdays and celebrations</vt:lpstr>
      <vt:lpstr>This is a very important and exciting year for you and your family!</vt:lpstr>
      <vt:lpstr>Visual help</vt:lpstr>
      <vt:lpstr>House points/ Redwoodian Award</vt:lpstr>
      <vt:lpstr>Emotions and well being</vt:lpstr>
      <vt:lpstr>Lifeskills, Independence and Enrichment</vt:lpstr>
      <vt:lpstr>Being active !</vt:lpstr>
      <vt:lpstr>Numeracy and Literacy</vt:lpstr>
      <vt:lpstr>Curriculum Days are so much fun !</vt:lpstr>
      <vt:lpstr>Understanding the World Around Me (UTWAM)</vt:lpstr>
      <vt:lpstr>Creative (M.A.D.D)</vt:lpstr>
      <vt:lpstr>PowerPoint Presentation</vt:lpstr>
    </vt:vector>
  </TitlesOfParts>
  <Company>RMBC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Murphy</dc:creator>
  <cp:lastModifiedBy>Keeley Buckley</cp:lastModifiedBy>
  <cp:revision>35</cp:revision>
  <dcterms:created xsi:type="dcterms:W3CDTF">2021-02-12T08:37:46Z</dcterms:created>
  <dcterms:modified xsi:type="dcterms:W3CDTF">2022-05-25T07:39:03Z</dcterms:modified>
</cp:coreProperties>
</file>